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30" embedTrueTypeFonts="1" saveSubsetFonts="1">
  <p:sldMasterIdLst>
    <p:sldMasterId id="2147483648" r:id="rId1"/>
  </p:sldMasterIdLst>
  <p:sldIdLst>
    <p:sldId id="285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3711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5137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7908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10439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1603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7734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5142991" y="2157476"/>
            <a:ext cx="4342765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Protein</a:t>
            </a:r>
            <a:r>
              <a:rPr spc="-20" dirty="0"/>
              <a:t> </a:t>
            </a:r>
            <a:r>
              <a:rPr spc="-10" dirty="0"/>
              <a:t>Phosphatases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244088" y="2678577"/>
            <a:ext cx="8142605" cy="2470785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140" dirty="0">
                <a:latin typeface="Lato" panose="020F0502020204030203" pitchFamily="34" charset="0"/>
                <a:cs typeface="Lato" panose="020F0502020204030203" pitchFamily="34" charset="0"/>
              </a:rPr>
              <a:t>#ProPhosSRC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065" marR="5080" algn="ctr">
              <a:lnSpc>
                <a:spcPct val="115799"/>
              </a:lnSpc>
              <a:spcBef>
                <a:spcPts val="75"/>
              </a:spcBef>
            </a:pP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Monday,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December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14,</a:t>
            </a:r>
            <a:r>
              <a:rPr sz="2400" spc="-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45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December</a:t>
            </a:r>
            <a:r>
              <a:rPr sz="2400" spc="-12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17,</a:t>
            </a:r>
            <a:r>
              <a:rPr sz="2400" spc="-8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spc="-40" dirty="0">
                <a:latin typeface="Lato" panose="020F0502020204030203" pitchFamily="34" charset="0"/>
                <a:cs typeface="Lato" panose="020F0502020204030203" pitchFamily="34" charset="0"/>
              </a:rPr>
              <a:t>Yours</a:t>
            </a:r>
            <a:r>
              <a:rPr sz="2400" spc="-1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Truly</a:t>
            </a:r>
            <a:r>
              <a:rPr sz="2400" spc="-17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70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r>
              <a:rPr sz="2400" spc="-1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Hotel,</a:t>
            </a:r>
            <a:r>
              <a:rPr sz="2400" spc="-15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Washington,</a:t>
            </a:r>
            <a:r>
              <a:rPr sz="2400" spc="-11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145" dirty="0">
                <a:latin typeface="Lato" panose="020F0502020204030203" pitchFamily="34" charset="0"/>
                <a:cs typeface="Lato" panose="020F0502020204030203" pitchFamily="34" charset="0"/>
              </a:rPr>
              <a:t>DC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180" dirty="0">
                <a:latin typeface="Lato" panose="020F0502020204030203" pitchFamily="34" charset="0"/>
                <a:cs typeface="Lato" panose="020F0502020204030203" pitchFamily="34" charset="0"/>
              </a:rPr>
              <a:t>FASEB.org/protein-</a:t>
            </a:r>
            <a:r>
              <a:rPr sz="2600" b="1" spc="-110" dirty="0">
                <a:latin typeface="Lato" panose="020F0502020204030203" pitchFamily="34" charset="0"/>
                <a:cs typeface="Lato" panose="020F0502020204030203" pitchFamily="34" charset="0"/>
              </a:rPr>
              <a:t>phosphatases26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846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4E434B6-C994-4892-8650-34F135DDE3A4}"/>
</file>

<file path=customXml/itemProps2.xml><?xml version="1.0" encoding="utf-8"?>
<ds:datastoreItem xmlns:ds="http://schemas.openxmlformats.org/officeDocument/2006/customXml" ds:itemID="{FBFB2D9F-4360-4D5B-9921-9CAC9549B57E}"/>
</file>

<file path=customXml/itemProps3.xml><?xml version="1.0" encoding="utf-8"?>
<ds:datastoreItem xmlns:ds="http://schemas.openxmlformats.org/officeDocument/2006/customXml" ds:itemID="{9FE8DD27-D775-423D-BCB3-2DEABFE6571C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Protein Phosphatases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1</cp:revision>
  <dcterms:created xsi:type="dcterms:W3CDTF">2025-11-16T22:28:56Z</dcterms:created>
  <dcterms:modified xsi:type="dcterms:W3CDTF">2025-11-16T22:51:58Z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